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6.3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4000" dirty="0" smtClean="0"/>
                  <a:t>Let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4000" b="0" i="1" smtClean="0">
                        <a:latin typeface="Cambria Math"/>
                      </a:rPr>
                      <m:t>=−2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40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4000" b="0" i="1" smtClean="0">
                                <a:latin typeface="Cambria Math"/>
                              </a:rPr>
                              <m:t>4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sz="4000" dirty="0" smtClean="0"/>
                  <a:t> and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4000" b="0" i="1" smtClean="0">
                        <a:latin typeface="Cambria Math"/>
                      </a:rPr>
                      <m:t>=6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40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4000" b="0" i="1" smtClean="0">
                                <a:latin typeface="Cambria Math"/>
                              </a:rPr>
                              <m:t>4</m:t>
                            </m:r>
                          </m:den>
                        </m:f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 </m:t>
                    </m:r>
                  </m:oMath>
                </a14:m>
                <a:endParaRPr lang="en-US" sz="40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4000" b="0" i="1" smtClean="0">
                        <a:latin typeface="Cambria Math"/>
                      </a:rPr>
                      <m:t>+</m:t>
                    </m:r>
                    <m:r>
                      <a:rPr lang="en-US" sz="4000" b="0" i="1" smtClean="0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endParaRPr lang="en-US" sz="40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4000" b="0" i="1" smtClean="0">
                        <a:latin typeface="Cambria Math"/>
                      </a:rPr>
                      <m:t>⋅</m:t>
                    </m:r>
                    <m:r>
                      <a:rPr lang="en-US" sz="40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endParaRPr lang="en-US" sz="4000" b="0" dirty="0" smtClean="0"/>
              </a:p>
              <a:p>
                <a:pPr marL="0" indent="0">
                  <a:buNone/>
                </a:pPr>
                <a:r>
                  <a:rPr lang="en-US" sz="4000" dirty="0" smtClean="0"/>
                  <a:t>Let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4000" b="0" i="1" smtClean="0">
                        <a:latin typeface="Cambria Math"/>
                      </a:rPr>
                      <m:t>=5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−3</m:t>
                    </m:r>
                  </m:oMath>
                </a14:m>
                <a:r>
                  <a:rPr lang="en-US" sz="4000" dirty="0" smtClean="0"/>
                  <a:t> and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4000" b="0" i="1" smtClean="0">
                        <a:latin typeface="Cambria Math"/>
                      </a:rPr>
                      <m:t>=−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+2</m:t>
                    </m:r>
                  </m:oMath>
                </a14:m>
                <a:endParaRPr lang="en-US" sz="4000" dirty="0" smtClean="0"/>
              </a:p>
              <a:p>
                <a:pPr marL="742950" indent="-742950">
                  <a:buFont typeface="+mj-lt"/>
                  <a:buAutoNum type="arabicPeriod" startAt="3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𝑔</m:t>
                    </m:r>
                    <m:r>
                      <a:rPr lang="en-US" sz="4000" b="0" i="1" smtClean="0">
                        <a:latin typeface="Cambria Math"/>
                      </a:rPr>
                      <m:t>(</m:t>
                    </m:r>
                    <m:r>
                      <a:rPr lang="en-US" sz="4000" b="0" i="1" smtClean="0">
                        <a:latin typeface="Cambria Math"/>
                      </a:rPr>
                      <m:t>𝑓</m:t>
                    </m:r>
                    <m:r>
                      <a:rPr lang="en-US" sz="4000" b="0" i="1" smtClean="0">
                        <a:latin typeface="Cambria Math"/>
                      </a:rPr>
                      <m:t>(−2)</m:t>
                    </m:r>
                  </m:oMath>
                </a14:m>
                <a:endParaRPr lang="en-US" sz="4000" b="0" dirty="0" smtClean="0"/>
              </a:p>
              <a:p>
                <a:pPr marL="742950" indent="-742950">
                  <a:buFont typeface="+mj-lt"/>
                  <a:buAutoNum type="arabicPeriod" startAt="3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𝑓</m:t>
                    </m:r>
                    <m:r>
                      <a:rPr lang="en-US" sz="4000" b="0" i="1" smtClean="0">
                        <a:latin typeface="Cambria Math"/>
                      </a:rPr>
                      <m:t>(</m:t>
                    </m:r>
                    <m:r>
                      <a:rPr lang="en-US" sz="4000" b="0" i="1" smtClean="0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4000" b="0" i="1" smtClean="0">
                        <a:latin typeface="Cambria Math"/>
                      </a:rPr>
                      <m:t>)</m:t>
                    </m:r>
                  </m:oMath>
                </a14:m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6.3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4</m:t>
                    </m:r>
                    <m:sSup>
                      <m:sSup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44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4400" b="0" i="1" smtClean="0">
                                <a:latin typeface="Cambria Math"/>
                              </a:rPr>
                              <m:t>4</m:t>
                            </m:r>
                          </m:den>
                        </m:f>
                      </m:sup>
                    </m:sSup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−12</m:t>
                    </m:r>
                    <m:sSup>
                      <m:sSup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44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44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-167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−5</m:t>
                    </m:r>
                    <m:sSup>
                      <m:sSup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400" b="0" i="1" smtClean="0">
                        <a:latin typeface="Cambria Math"/>
                      </a:rPr>
                      <m:t>+7</m:t>
                    </m:r>
                  </m:oMath>
                </a14:m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1667</TotalTime>
  <Words>207</Words>
  <Application>Microsoft Office PowerPoint</Application>
  <PresentationFormat>On-screen Show (4:3)</PresentationFormat>
  <Paragraphs>101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6.3 Quiz</vt:lpstr>
      <vt:lpstr>6.3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93</cp:revision>
  <dcterms:created xsi:type="dcterms:W3CDTF">2010-08-17T17:31:29Z</dcterms:created>
  <dcterms:modified xsi:type="dcterms:W3CDTF">2012-04-19T20:00:23Z</dcterms:modified>
</cp:coreProperties>
</file>